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</a:t>
            </a:r>
            <a:r>
              <a:rPr lang="en-US" sz="2400" dirty="0" smtClean="0">
                <a:solidFill>
                  <a:srgbClr val="FF0000"/>
                </a:solidFill>
              </a:rPr>
              <a:t>rate, selection)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</a:t>
            </a:r>
            <a:r>
              <a:rPr lang="en-US" smtClean="0"/>
              <a:t>hierarchical </a:t>
            </a:r>
            <a:r>
              <a:rPr lang="en-US" smtClean="0"/>
              <a:t>components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2919</TotalTime>
  <Words>1647</Words>
  <Application>Microsoft Macintosh PowerPoint</Application>
  <PresentationFormat>On-screen Show (4:3)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222</cp:revision>
  <cp:lastPrinted>2014-01-15T01:50:06Z</cp:lastPrinted>
  <dcterms:created xsi:type="dcterms:W3CDTF">2006-08-16T00:00:00Z</dcterms:created>
  <dcterms:modified xsi:type="dcterms:W3CDTF">2018-02-14T14:10:27Z</dcterms:modified>
</cp:coreProperties>
</file>